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60" y="10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D0B4B-E427-5FA6-E9C0-0D16754DD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5700" y="1790700"/>
            <a:ext cx="10896600" cy="3124200"/>
          </a:xfrm>
        </p:spPr>
        <p:txBody>
          <a:bodyPr>
            <a:normAutofit fontScale="90000"/>
          </a:bodyPr>
          <a:lstStyle/>
          <a:p>
            <a:r>
              <a:rPr lang="en-US" altLang="ko-KR" sz="13800" dirty="0"/>
              <a:t>R&amp;D </a:t>
            </a:r>
            <a:r>
              <a:rPr lang="ko-KR" altLang="en-US" sz="13800" dirty="0"/>
              <a:t>구현</a:t>
            </a:r>
            <a:r>
              <a:rPr lang="en-US" altLang="ko-KR" sz="13800" dirty="0"/>
              <a:t> </a:t>
            </a:r>
            <a:r>
              <a:rPr lang="ko-KR" altLang="en-US" sz="13800" dirty="0"/>
              <a:t>목록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6DAF7-2AA2-2353-11EC-672A75832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076700"/>
            <a:ext cx="16459200" cy="541020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r"/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Not</a:t>
            </a:r>
            <a:r>
              <a:rPr lang="ko-KR" altLang="en-US" dirty="0"/>
              <a:t> </a:t>
            </a:r>
            <a:r>
              <a:rPr lang="en-US" altLang="ko-KR" dirty="0"/>
              <a:t>Same</a:t>
            </a:r>
          </a:p>
          <a:p>
            <a:pPr algn="r"/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윤현상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61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D0B4B-E427-5FA6-E9C0-0D16754DD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5700" y="938463"/>
            <a:ext cx="10896600" cy="3124200"/>
          </a:xfrm>
        </p:spPr>
        <p:txBody>
          <a:bodyPr>
            <a:normAutofit/>
          </a:bodyPr>
          <a:lstStyle/>
          <a:p>
            <a:r>
              <a:rPr lang="ko-KR" altLang="en-US" sz="8800" dirty="0"/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6DAF7-2AA2-2353-11EC-672A75832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0" y="4062663"/>
            <a:ext cx="5334000" cy="5410200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ko-KR" altLang="en-US" sz="4800" dirty="0"/>
              <a:t>튜토리얼</a:t>
            </a:r>
            <a:r>
              <a:rPr lang="en-US" altLang="ko-KR" sz="4800" dirty="0"/>
              <a:t>(</a:t>
            </a:r>
            <a:r>
              <a:rPr lang="ko-KR" altLang="en-US" sz="4800" dirty="0"/>
              <a:t>벌목</a:t>
            </a:r>
            <a:r>
              <a:rPr lang="en-US" altLang="ko-KR" sz="4800" dirty="0"/>
              <a:t>)</a:t>
            </a:r>
          </a:p>
          <a:p>
            <a:pPr marL="514350" indent="-514350" algn="l">
              <a:buAutoNum type="arabicPeriod"/>
            </a:pPr>
            <a:r>
              <a:rPr lang="ko-KR" altLang="en-US" sz="4800" dirty="0"/>
              <a:t>낚시</a:t>
            </a:r>
            <a:endParaRPr lang="en-US" altLang="ko-KR" sz="4800" dirty="0"/>
          </a:p>
          <a:p>
            <a:pPr marL="514350" indent="-514350" algn="l">
              <a:buAutoNum type="arabicPeriod"/>
            </a:pPr>
            <a:r>
              <a:rPr lang="ko-KR" altLang="en-US" sz="4800" dirty="0"/>
              <a:t>건물 짓기</a:t>
            </a:r>
          </a:p>
        </p:txBody>
      </p:sp>
    </p:spTree>
    <p:extLst>
      <p:ext uri="{BB962C8B-B14F-4D97-AF65-F5344CB8AC3E}">
        <p14:creationId xmlns:p14="http://schemas.microsoft.com/office/powerpoint/2010/main" val="149407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D0B4B-E427-5FA6-E9C0-0D16754DD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00100"/>
            <a:ext cx="17145000" cy="990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6000" dirty="0"/>
              <a:t>1. </a:t>
            </a:r>
            <a:r>
              <a:rPr lang="ko-KR" altLang="en-US" sz="6000" dirty="0"/>
              <a:t>튜토리얼</a:t>
            </a:r>
            <a:r>
              <a:rPr lang="en-US" altLang="ko-KR" sz="6000" dirty="0"/>
              <a:t>(</a:t>
            </a:r>
            <a:r>
              <a:rPr lang="ko-KR" altLang="en-US" sz="6000" dirty="0"/>
              <a:t>벌목</a:t>
            </a:r>
            <a:r>
              <a:rPr lang="en-US" altLang="ko-KR" sz="6000" dirty="0"/>
              <a:t>)</a:t>
            </a:r>
            <a:endParaRPr lang="ko-KR" altLang="en-US" sz="6000" dirty="0"/>
          </a:p>
        </p:txBody>
      </p:sp>
      <p:pic>
        <p:nvPicPr>
          <p:cNvPr id="11" name="튜토(벌목) R&amp;D">
            <a:hlinkClick r:id="" action="ppaction://media"/>
            <a:extLst>
              <a:ext uri="{FF2B5EF4-FFF2-40B4-BE49-F238E27FC236}">
                <a16:creationId xmlns:a16="http://schemas.microsoft.com/office/drawing/2014/main" id="{8C071F45-BB68-1E55-ED15-1CD01FB95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5600" y="2552700"/>
            <a:ext cx="11201400" cy="62596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6065F2-C627-EF84-3417-C437FFCAB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1720"/>
            <a:ext cx="5839326" cy="53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0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33DD937-49F2-D276-718A-76E5D29B8C0F}"/>
              </a:ext>
            </a:extLst>
          </p:cNvPr>
          <p:cNvSpPr txBox="1">
            <a:spLocks/>
          </p:cNvSpPr>
          <p:nvPr/>
        </p:nvSpPr>
        <p:spPr>
          <a:xfrm>
            <a:off x="609600" y="800100"/>
            <a:ext cx="17145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/>
              <a:t>2. </a:t>
            </a:r>
            <a:r>
              <a:rPr lang="ko-KR" altLang="en-US" sz="6000" dirty="0"/>
              <a:t>낚시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1B9658-D31A-F4FC-7A04-86452BAE9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" y="2247900"/>
            <a:ext cx="5638800" cy="7023768"/>
          </a:xfrm>
          <a:prstGeom prst="rect">
            <a:avLst/>
          </a:prstGeom>
        </p:spPr>
      </p:pic>
      <p:pic>
        <p:nvPicPr>
          <p:cNvPr id="19" name="낚시 R&amp;D">
            <a:hlinkClick r:id="" action="ppaction://media"/>
            <a:extLst>
              <a:ext uri="{FF2B5EF4-FFF2-40B4-BE49-F238E27FC236}">
                <a16:creationId xmlns:a16="http://schemas.microsoft.com/office/drawing/2014/main" id="{EE3258EF-EE08-7D6D-95A3-13B8AE9D31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0670" y="2552700"/>
            <a:ext cx="11342450" cy="633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5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5643DA5-F678-2E67-1D23-B526A412EFF3}"/>
              </a:ext>
            </a:extLst>
          </p:cNvPr>
          <p:cNvSpPr txBox="1">
            <a:spLocks/>
          </p:cNvSpPr>
          <p:nvPr/>
        </p:nvSpPr>
        <p:spPr>
          <a:xfrm>
            <a:off x="609600" y="800100"/>
            <a:ext cx="17145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6000" dirty="0"/>
              <a:t>3</a:t>
            </a:r>
            <a:r>
              <a:rPr lang="en-US" altLang="ko-KR" sz="6000"/>
              <a:t>. </a:t>
            </a:r>
            <a:r>
              <a:rPr lang="ko-KR" altLang="en-US" sz="6000" dirty="0"/>
              <a:t>건물 짓기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7AB042-C280-AE0A-7681-3BE8ED8B8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621" y="2628900"/>
            <a:ext cx="7590579" cy="6553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DD98D2-A997-E3D6-6481-6CDFE9223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41" y="2933700"/>
            <a:ext cx="749410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1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33</Words>
  <Application>Microsoft Office PowerPoint</Application>
  <PresentationFormat>사용자 지정</PresentationFormat>
  <Paragraphs>17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R&amp;D 구현 목록</vt:lpstr>
      <vt:lpstr>목차</vt:lpstr>
      <vt:lpstr>1. 튜토리얼(벌목)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윤원상윤원상</cp:lastModifiedBy>
  <cp:revision>5</cp:revision>
  <dcterms:created xsi:type="dcterms:W3CDTF">2023-03-30T21:45:34Z</dcterms:created>
  <dcterms:modified xsi:type="dcterms:W3CDTF">2023-03-30T17:05:35Z</dcterms:modified>
</cp:coreProperties>
</file>